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Weds. Feb. 10</a:t>
            </a:r>
            <a:r>
              <a:rPr lang="en-US" sz="2400" b="1" baseline="30000" dirty="0"/>
              <a:t>th</a:t>
            </a:r>
            <a:r>
              <a:rPr lang="en-US" sz="2400" b="1" dirty="0"/>
              <a:t> Early Release</a:t>
            </a:r>
          </a:p>
          <a:p>
            <a:pPr algn="ctr"/>
            <a:r>
              <a:rPr lang="en-US" sz="2400" b="1" dirty="0"/>
              <a:t>Monday, Feb. 15- BISD Holiday, but not for ACC</a:t>
            </a:r>
          </a:p>
          <a:p>
            <a:pPr algn="ctr"/>
            <a:r>
              <a:rPr lang="en-US" sz="2400" b="1" dirty="0"/>
              <a:t>9</a:t>
            </a:r>
            <a:r>
              <a:rPr lang="en-US" sz="2400" b="1" baseline="30000" dirty="0"/>
              <a:t>th</a:t>
            </a:r>
            <a:r>
              <a:rPr lang="en-US" sz="2400" b="1" dirty="0"/>
              <a:t> and 10</a:t>
            </a:r>
            <a:r>
              <a:rPr lang="en-US" sz="2400" b="1" baseline="30000" dirty="0"/>
              <a:t>th</a:t>
            </a:r>
            <a:r>
              <a:rPr lang="en-US" sz="2400" b="1" dirty="0"/>
              <a:t> Grade PSAT Weds. Feb. 24</a:t>
            </a:r>
            <a:r>
              <a:rPr lang="en-US" sz="2400" b="1" baseline="30000" dirty="0"/>
              <a:t>th</a:t>
            </a:r>
            <a:r>
              <a:rPr lang="en-US" sz="2400" b="1" dirty="0"/>
              <a:t> from 8:40-12 PM</a:t>
            </a:r>
          </a:p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5936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301659"/>
            <a:ext cx="9603275" cy="155209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Keep yourself healthy and Happy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3769E2-25E4-48C1-9000-303B7A047AA8}"/>
              </a:ext>
            </a:extLst>
          </p:cNvPr>
          <p:cNvSpPr txBox="1"/>
          <p:nvPr/>
        </p:nvSpPr>
        <p:spPr>
          <a:xfrm>
            <a:off x="445625" y="1768912"/>
            <a:ext cx="112881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Today’s goal is Wash Your Hands the Right Way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Previous goals:</a:t>
            </a:r>
          </a:p>
          <a:p>
            <a:pPr algn="ctr"/>
            <a:endParaRPr lang="en-US" sz="2400" dirty="0"/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2400" dirty="0"/>
              <a:t>Eat your Breakfast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2400" dirty="0"/>
              <a:t>Drink More Water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2400" dirty="0"/>
              <a:t>Exercise</a:t>
            </a:r>
          </a:p>
        </p:txBody>
      </p:sp>
    </p:spTree>
    <p:extLst>
      <p:ext uri="{BB962C8B-B14F-4D97-AF65-F5344CB8AC3E}">
        <p14:creationId xmlns:p14="http://schemas.microsoft.com/office/powerpoint/2010/main" val="1919202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301659"/>
            <a:ext cx="9603275" cy="1552096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Wash Your hands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3769E2-25E4-48C1-9000-303B7A047AA8}"/>
              </a:ext>
            </a:extLst>
          </p:cNvPr>
          <p:cNvSpPr txBox="1"/>
          <p:nvPr/>
        </p:nvSpPr>
        <p:spPr>
          <a:xfrm>
            <a:off x="775563" y="1755622"/>
            <a:ext cx="112881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Hopefully, you wash your hands on a regular basis, especially after using the restroom and before eating a meal.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Washing your hands can keep you healthy and prevent respiratory (breathing) infections.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Germs can spread between people and on surfaces.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B251A2-2BED-48FA-940C-ED543A54B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738" y="4628562"/>
            <a:ext cx="6870979" cy="222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703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301659"/>
            <a:ext cx="9603275" cy="155209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Wash Your hands</a:t>
            </a:r>
            <a:br>
              <a:rPr lang="en-US" sz="6000" dirty="0"/>
            </a:br>
            <a:r>
              <a:rPr lang="en-US" sz="6000" dirty="0"/>
              <a:t>the correct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3769E2-25E4-48C1-9000-303B7A047AA8}"/>
              </a:ext>
            </a:extLst>
          </p:cNvPr>
          <p:cNvSpPr txBox="1"/>
          <p:nvPr/>
        </p:nvSpPr>
        <p:spPr>
          <a:xfrm>
            <a:off x="207391" y="1755622"/>
            <a:ext cx="1185635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Follow these five steps from the CDC every time: </a:t>
            </a:r>
          </a:p>
          <a:p>
            <a:pPr algn="ctr"/>
            <a:endParaRPr lang="en-US" sz="2800" dirty="0"/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/>
              <a:t>Wet</a:t>
            </a:r>
            <a:r>
              <a:rPr lang="en-US" sz="2800" dirty="0"/>
              <a:t> your hands with clean, running water (warm or cold), turn off the tap, and apply soap.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/>
              <a:t>Lather</a:t>
            </a:r>
            <a:r>
              <a:rPr lang="en-US" sz="2800" dirty="0"/>
              <a:t> your hands by rubbing them together with the soap. Lather the backs of your hands, between your fingers, and under your nails.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/>
              <a:t>Scrub</a:t>
            </a:r>
            <a:r>
              <a:rPr lang="en-US" sz="2800" dirty="0"/>
              <a:t> your hands for at least 20 seconds. Need a timer? Hum the “Happy Birthday” song from beginning to end twice.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/>
              <a:t>Rinse</a:t>
            </a:r>
            <a:r>
              <a:rPr lang="en-US" sz="2800" dirty="0"/>
              <a:t> your hands well under clean, running water.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/>
              <a:t>Dry</a:t>
            </a:r>
            <a:r>
              <a:rPr lang="en-US" sz="2800" dirty="0"/>
              <a:t> your hands using a clean towel or air dry them.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327418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544</TotalTime>
  <Words>225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Wingdings</vt:lpstr>
      <vt:lpstr>Gallery</vt:lpstr>
      <vt:lpstr>Announcements</vt:lpstr>
      <vt:lpstr>Keep yourself healthy and Happy</vt:lpstr>
      <vt:lpstr>Wash Your hands</vt:lpstr>
      <vt:lpstr>Wash Your hands the correct way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 policies:  Satisfaction Academic Progress (SAP)</dc:title>
  <dc:creator>Joshua Gordon</dc:creator>
  <cp:lastModifiedBy>Joshua Gordon</cp:lastModifiedBy>
  <cp:revision>59</cp:revision>
  <dcterms:created xsi:type="dcterms:W3CDTF">2019-01-25T14:35:17Z</dcterms:created>
  <dcterms:modified xsi:type="dcterms:W3CDTF">2021-02-04T14:22:58Z</dcterms:modified>
</cp:coreProperties>
</file>